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4" r:id="rId1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11"/>
    <p:restoredTop sz="91429"/>
  </p:normalViewPr>
  <p:slideViewPr>
    <p:cSldViewPr snapToGrid="0">
      <p:cViewPr varScale="1">
        <p:scale>
          <a:sx n="117" d="100"/>
          <a:sy n="117" d="100"/>
        </p:scale>
        <p:origin x="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1C6B-D472-B786-F6BE-68AEFF4DB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F55D7-BE1D-AC80-DCC0-2367010E8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9B7B-16CB-8787-E66D-2F2E797B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F05B-E6AA-72D8-EA02-8719CC09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C765C-AC1E-F761-F16E-E4F7ED56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258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CE2-E559-7811-5A1E-240665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C3343-95B6-189C-A42A-245C23620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7333-A959-F200-E411-B6F20506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B323-CF06-4B91-9192-50C1E5A3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A0E9-9BD2-8EA4-E751-ABC563B1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21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16DB3-170F-CF72-D228-5E421C776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4512F-7321-258D-46C4-88F0FD325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3D506-884D-858A-8939-41F6EDA0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082A9-4877-27D6-BC56-1D11D994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DBC7-918A-D14A-8660-67EB9E15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041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CE2D-82D4-D91F-D96A-714A1B87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E827-64A8-8422-FEAB-9C2A972B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88B92-91E1-F210-FAB0-AC99015E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497DC-DBF6-B279-3FE9-25C59846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BA62D-0E09-A86D-E5AE-68D9BDAE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976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EA93-CECD-9245-537F-5EB74098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838CB-47C0-FA65-0654-210F7A02D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640AE-4ABB-6D78-CB25-96BDDE83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37C72-832A-4F25-DEE1-87336DB9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4060-924B-22BF-E24A-DDD81A50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79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1571-FA53-B5DA-2D9B-2CDE992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5DAA-5829-8E85-5318-C9107293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E1CBD-8BF3-5F4D-B3BF-524DC89B5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DA50-6764-4140-4AB2-99CDD164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62055-9AE6-D0C7-6287-AF0E7D0E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32405-7147-73B5-705D-63791DC3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304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878A-9540-C61A-11AD-7D0523EC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27C4D-2EA5-96FB-C0CF-DECDBDBC1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A99BD-3D24-F8C5-F067-40A819DC8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FBB73-1C48-B868-2558-57D87F304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7777A-804E-31EE-E336-9BD5E018B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81972-D3E9-BF37-82E8-326015C0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D722D-6079-51C3-4741-1DC1C638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F9525-5771-B6A3-51F2-F167175D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976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B66D-BB38-14AB-E279-A1B121FB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1B7E2-C11B-3A76-26B9-37C4DA2B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751B6-C2C1-8636-FBF9-13D17EF2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C54C3-7830-23FB-FFC4-CC255653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44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F00D0-D596-4E24-7F35-CA986C95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E7D81-9C59-99B4-8356-1F5D249D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C473E-02AE-527E-9D09-BED27F73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986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DE16-FCAC-E456-DC05-5BC7C072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83E9-583A-F0F2-8D5B-47B55C47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4D8A-F9C4-703C-5B68-FA0B68A33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406BD-A002-B404-1F4A-C4CFEAA2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D40D7-FB13-9E0B-6D0D-0B154F68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7C000-451A-B93D-10D8-2295869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4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0697-B12B-11BF-5CD3-6E3F0B4A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C5454-CDAE-7CA2-AACD-05A1501BD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AC7C2-C804-7156-2863-565170D66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6FA1C-BAE0-7E6B-10C3-ED2D3E6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C2D50-C567-BE77-0F7A-1B91086B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5EC3C-C492-B738-D39A-32783DA6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500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1C963-E87C-9749-788C-30AF8A5F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43386-44EE-5F31-23E6-B1DE5862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AF442-FE1F-6FA7-F5F0-0A26D54E4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161AC-B0E0-5342-990D-8074BBC6AE80}" type="datetimeFigureOut">
              <a:rPr lang="en-DE" smtClean="0"/>
              <a:t>30.01.25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37D8-60D9-2262-B33C-A88199EE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D0C8-E503-94F7-614B-BDF3DF887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858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2EA4-1D56-5090-8E42-3741A5EC0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24.01.2025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C9FE5-6C84-EE9F-8F7A-A44A8E5C80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3247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E3FD-BC66-3444-2372-D97A8EB5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1 PeV, 5 systematics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AE86A-C470-1ED5-D14D-381A8B53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6C8EA-2192-1265-CA01-55A9C8FC97D7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212C6-E26D-F5A9-D120-9335B35DA8D7}"/>
              </a:ext>
            </a:extLst>
          </p:cNvPr>
          <p:cNvSpPr txBox="1"/>
          <p:nvPr/>
        </p:nvSpPr>
        <p:spPr>
          <a:xfrm>
            <a:off x="8254314" y="26443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minuit</a:t>
            </a:r>
          </a:p>
        </p:txBody>
      </p:sp>
    </p:spTree>
    <p:extLst>
      <p:ext uri="{BB962C8B-B14F-4D97-AF65-F5344CB8AC3E}">
        <p14:creationId xmlns:p14="http://schemas.microsoft.com/office/powerpoint/2010/main" val="420656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CE6C-AAE2-E269-0D47-C7A8DCDD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1 PeV, 5 systematics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2272F-3B64-B852-58AD-B5E5B7644D1F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8D53-145A-E165-E63C-41F1DBB7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2A2D0-48EA-7024-B4E6-2F5D123EE729}"/>
              </a:ext>
            </a:extLst>
          </p:cNvPr>
          <p:cNvSpPr txBox="1"/>
          <p:nvPr/>
        </p:nvSpPr>
        <p:spPr>
          <a:xfrm>
            <a:off x="8019535" y="265670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mcmc</a:t>
            </a:r>
          </a:p>
        </p:txBody>
      </p:sp>
    </p:spTree>
    <p:extLst>
      <p:ext uri="{BB962C8B-B14F-4D97-AF65-F5344CB8AC3E}">
        <p14:creationId xmlns:p14="http://schemas.microsoft.com/office/powerpoint/2010/main" val="359712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984A34C5-CC30-ABF1-4A60-AE01B9A3F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005" y="18299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97087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7B70-F47A-F152-442A-9BFBD1E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6020-F144-083E-E76F-3A16974A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20 PeV, 5 systematics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E95DD-5748-4283-831E-6404C5DE8267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B7FC9-F484-BAC8-A109-7D8692DDE39F}"/>
              </a:ext>
            </a:extLst>
          </p:cNvPr>
          <p:cNvSpPr txBox="1"/>
          <p:nvPr/>
        </p:nvSpPr>
        <p:spPr>
          <a:xfrm>
            <a:off x="8254314" y="26443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minuit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C737C-F8C2-FFFD-B6CF-1BB43587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C30877-B930-3EE0-9EBE-2E408FC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03DABF-E19C-5801-72F9-0B628E0DEFB3}"/>
              </a:ext>
            </a:extLst>
          </p:cNvPr>
          <p:cNvSpPr txBox="1"/>
          <p:nvPr/>
        </p:nvSpPr>
        <p:spPr>
          <a:xfrm>
            <a:off x="8266955" y="289744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mcmc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EBC1B9-B07C-60C9-4656-39D1A2D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Unfold muon flux up to 20 PeV, 5 systematics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F70EC-B643-2CDD-F482-EAF34A46A1B5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</p:spTree>
    <p:extLst>
      <p:ext uri="{BB962C8B-B14F-4D97-AF65-F5344CB8AC3E}">
        <p14:creationId xmlns:p14="http://schemas.microsoft.com/office/powerpoint/2010/main" val="387875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 of a number of circles&#10;&#10;AI-generated content may be incorrect.">
            <a:extLst>
              <a:ext uri="{FF2B5EF4-FFF2-40B4-BE49-F238E27FC236}">
                <a16:creationId xmlns:a16="http://schemas.microsoft.com/office/drawing/2014/main" id="{655FA3C9-64A9-FCC4-3D2B-C0687DEE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706" y="0"/>
            <a:ext cx="6851586" cy="6851586"/>
          </a:xfrm>
        </p:spPr>
      </p:pic>
    </p:spTree>
    <p:extLst>
      <p:ext uri="{BB962C8B-B14F-4D97-AF65-F5344CB8AC3E}">
        <p14:creationId xmlns:p14="http://schemas.microsoft.com/office/powerpoint/2010/main" val="146659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37166-BAD3-4689-507D-AF69E0E2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347" y="2165099"/>
            <a:ext cx="2884714" cy="2165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190CC4-C645-F93E-A551-751814353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347" y="4692901"/>
            <a:ext cx="2884715" cy="2165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1AB0ED-65EC-0EA8-50A9-BB8E5F509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939" y="-1"/>
            <a:ext cx="2884714" cy="216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6E514A-403A-7219-D3D4-2130B3EC6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939" y="2165099"/>
            <a:ext cx="2884714" cy="2165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CED892-F953-5E1D-E63A-C9BF17763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939" y="4692901"/>
            <a:ext cx="2884714" cy="2165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CF5CCE-EEA9-C8C2-1527-5FDFEDF7A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7286" y="4692901"/>
            <a:ext cx="2884713" cy="21650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87018B-16AC-05BA-220E-738B5AF3A0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7286" y="0"/>
            <a:ext cx="2884714" cy="2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5C263B-B08C-831C-6CBA-BCDD3FDE59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7287" y="2165100"/>
            <a:ext cx="2884713" cy="21650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9E42E-9BF3-211B-990B-B12D6E0B6C9E}"/>
              </a:ext>
            </a:extLst>
          </p:cNvPr>
          <p:cNvSpPr txBox="1"/>
          <p:nvPr/>
        </p:nvSpPr>
        <p:spPr>
          <a:xfrm>
            <a:off x="76200" y="48071"/>
            <a:ext cx="43876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400" dirty="0"/>
              <a:t>Fit systematic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dirty="0"/>
              <a:t>est if fit is compatible with a constant </a:t>
            </a:r>
            <a:br>
              <a:rPr lang="en-DE" dirty="0"/>
            </a:br>
            <a:r>
              <a:rPr lang="en-DE" dirty="0"/>
              <a:t>y = 1 (p_value = 0.05)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 linear fit with the lowest slope that </a:t>
            </a:r>
            <a:br>
              <a:rPr lang="en-GB" dirty="0"/>
            </a:br>
            <a:r>
              <a:rPr lang="en-GB" dirty="0"/>
              <a:t>is compatible with a </a:t>
            </a:r>
            <a:r>
              <a:rPr lang="en-GB" dirty="0" err="1"/>
              <a:t>p_value</a:t>
            </a:r>
            <a:r>
              <a:rPr lang="en-GB" dirty="0"/>
              <a:t> 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Require fit is going through (1,1)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0213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7BD30F-269B-24CD-02C1-156F42B1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86030"/>
            <a:ext cx="5917475" cy="4371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CB3A1-FBE2-8DDA-C9C8-DADB027A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25" y="2486030"/>
            <a:ext cx="5917475" cy="437197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DC1ED2-E3C9-D750-05EA-2DEF8780E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Relation between primary energy and muon energy at surface and entry</a:t>
            </a:r>
          </a:p>
        </p:txBody>
      </p:sp>
    </p:spTree>
    <p:extLst>
      <p:ext uri="{BB962C8B-B14F-4D97-AF65-F5344CB8AC3E}">
        <p14:creationId xmlns:p14="http://schemas.microsoft.com/office/powerpoint/2010/main" val="1512717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178</Words>
  <Application>Microsoft Macintosh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24.01.2025</vt:lpstr>
      <vt:lpstr>Unfold muon flux up to 1 PeV, 5 systematics</vt:lpstr>
      <vt:lpstr>Unfold muon flux up to 1 PeV, 5 systematics</vt:lpstr>
      <vt:lpstr>PowerPoint Presentation</vt:lpstr>
      <vt:lpstr>Unfold muon flux up to 20 PeV, 5 systematics</vt:lpstr>
      <vt:lpstr>Unfold muon flux up to 20 PeV, 5 systematics</vt:lpstr>
      <vt:lpstr>PowerPoint Presentation</vt:lpstr>
      <vt:lpstr>PowerPoint Presentation</vt:lpstr>
      <vt:lpstr>Relation between primary energy and muon energy at surface and entry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Gutjahr</dc:creator>
  <cp:lastModifiedBy>Pascal Gutjahr</cp:lastModifiedBy>
  <cp:revision>10</cp:revision>
  <dcterms:created xsi:type="dcterms:W3CDTF">2025-01-24T11:02:22Z</dcterms:created>
  <dcterms:modified xsi:type="dcterms:W3CDTF">2025-01-30T09:10:11Z</dcterms:modified>
</cp:coreProperties>
</file>